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10692000" cy="7560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6000" y="0"/>
            <a:ext cx="36000" cy="3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{"image_name": "./output/baensch@wbv-mv.de/text/img/Re_ Aufstellung vorhabenbezogener Bebauungsplan \u201ePhotovoltaikan...Gemeinde Vorbeck - _baensch@wbv-mv.de_ - 2023-12-11 0958.eml.pdf_0.png", "hashed_sender_name": "default", "sender_name": "baensch@wbv-mv.de"}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0"/>
            </a:pPr>
            <a:r>
              <a:t>Abwägungsvorschlag Träger öffentlicher Belange, B-Plan XX “XXXX“</a:t>
            </a:r>
          </a:p>
        </p:txBody>
      </p:sp>
      <p:pic>
        <p:nvPicPr>
          <p:cNvPr id="5" name="Picture 4" descr="Re_ Aufstellung vorhabenbezogener Bebauungsplan „Photovoltaikan...Gemeinde Vorbeck - _baensch@wbv-mv.de_ - 2023-12-11 0958.eml.pdf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"/>
            <a:ext cx="5040000" cy="5395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00" y="7200000"/>
            <a:ext cx="48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/>
            </a:pPr>
            <a:r>
              <a:t>Quelle: baensch@wbv-mv.de - Re_ Aufstellung vorhabenbezogener Bebauungsplan „Photovoltaikan...Gemeinde Vorbeck -</a:t>
            </a:r>
          </a:p>
          <a:p>
            <a:pPr>
              <a:defRPr sz="600"/>
            </a:pPr>
            <a:r>
              <a:t>_baensch@wbv-mv.de_ - 2023-12-11 0958.eml.pdf_0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000" y="360000"/>
            <a:ext cx="3960000" cy="72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b="0" sz="1000"/>
            </a:pPr>
            <a:r>
              <a:t>Zur Kenntnis genommen.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346000" y="251999"/>
            <a:ext cx="0" cy="7308001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80000" y="251999"/>
            <a:ext cx="10332000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/>
            </a:pPr>
            <a:r>
              <a:t>Seite 1/21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6000" y="0"/>
            <a:ext cx="36000" cy="3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{"image_name": "./output/service@abfall-lro.de/text/img/Re_ Aufstellung vorhabenbezogener Bebauungsplan Nr. 1 _Sol...e Vorbeck - service@abfall-lro.de - 2023-12-07 1524.eml.pdf_0.png", "hashed_sender_name": "default", "sender_name": "service@abfall-lro.de"}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0"/>
            </a:pPr>
            <a:r>
              <a:t>Abwägungsvorschlag Träger öffentlicher Belange, B-Plan XX “XXXX“</a:t>
            </a:r>
          </a:p>
        </p:txBody>
      </p:sp>
      <p:pic>
        <p:nvPicPr>
          <p:cNvPr id="5" name="Picture 4" descr="Re_ Aufstellung vorhabenbezogener Bebauungsplan Nr. 1 _Sol...e Vorbeck - service@abfall-lro.de - 2023-12-07 1524.eml.pdf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"/>
            <a:ext cx="5040000" cy="1026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00" y="7200000"/>
            <a:ext cx="48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/>
            </a:pPr>
            <a:r>
              <a:t>Quelle: service@abfall-lro.de - Re_ Aufstellung vorhabenbezogener Bebauungsplan Nr. 1 _Sol...e Vorbeck -</a:t>
            </a:r>
          </a:p>
          <a:p>
            <a:pPr>
              <a:defRPr sz="600"/>
            </a:pPr>
            <a:r>
              <a:t>service@abfall-lro.de - 2023-12-07 1524.eml.pdf_0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000" y="360000"/>
            <a:ext cx="3960000" cy="72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b="0" sz="1000"/>
            </a:pPr>
            <a:r>
              <a:t>Zur Kenntnis genommen.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346000" y="251999"/>
            <a:ext cx="0" cy="7308001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80000" y="251999"/>
            <a:ext cx="10332000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/>
            </a:pPr>
            <a:r>
              <a:t>Seite 10/21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6000" y="0"/>
            <a:ext cx="36000" cy="3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{"image_name": "./output/Poststelle2@lpbk-mv.de/text/img/Aufstellung vorhabenbezogener Bebauungsplan Nr. 1 _Solar...ilung3 _Poststelle2@lpbk-mv.de_ - 2024-01-18 1150.eml.pdf_0.png", "hashed_sender_name": "default", "sender_name": "Poststelle2@lpbk-mv.de"}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0"/>
            </a:pPr>
            <a:r>
              <a:t>Abwägungsvorschlag Träger öffentlicher Belange, B-Plan XX “XXXX“</a:t>
            </a:r>
          </a:p>
        </p:txBody>
      </p:sp>
      <p:pic>
        <p:nvPicPr>
          <p:cNvPr id="5" name="Picture 4" descr="Aufstellung vorhabenbezogener Bebauungsplan Nr. 1 _Solar...ilung3 _Poststelle2@lpbk-mv.de_ - 2024-01-18 1150.eml.pdf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"/>
            <a:ext cx="5040000" cy="45122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00" y="7200000"/>
            <a:ext cx="48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/>
            </a:pPr>
            <a:r>
              <a:t>Quelle: Poststelle2@lpbk-mv.de - Aufstellung vorhabenbezogener Bebauungsplan Nr. 1 _Solar...ilung3</a:t>
            </a:r>
          </a:p>
          <a:p>
            <a:pPr>
              <a:defRPr sz="600"/>
            </a:pPr>
            <a:r>
              <a:t>_Poststelle2@lpbk-mv.de_ - 2024-01-18 1150.eml.pdf_0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000" y="360000"/>
            <a:ext cx="3960000" cy="72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b="0" sz="1000"/>
            </a:pPr>
            <a:r>
              <a:t>Zur Kenntnis genommen.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346000" y="251999"/>
            <a:ext cx="0" cy="7308001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80000" y="251999"/>
            <a:ext cx="10332000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/>
            </a:pPr>
            <a:r>
              <a:t>Seite 11/21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6000" y="0"/>
            <a:ext cx="36000" cy="3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{"image_name": "./output/Poststelle2@lpbk-mv.de/attachments/img/T\u00f6B-7803_2024-01-18_08_50_00.pdf_0.png", "hashed_sender_name": "default", "sender_name": "Poststelle2@lpbk-mv.de"}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0"/>
            </a:pPr>
            <a:r>
              <a:t>Abwägungsvorschlag Träger öffentlicher Belange, B-Plan XX “XXXX“</a:t>
            </a:r>
          </a:p>
        </p:txBody>
      </p:sp>
      <p:pic>
        <p:nvPicPr>
          <p:cNvPr id="5" name="Picture 4" descr="TöB-7803_2024-01-18_08_50_00.pdf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"/>
            <a:ext cx="4950540" cy="64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00" y="7200000"/>
            <a:ext cx="48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/>
            </a:pPr>
            <a:r>
              <a:t>Quelle: Poststelle2@lpbk-mv.de - TöB-7803_2024-01-18_08_50_00.pdf_0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000" y="360000"/>
            <a:ext cx="3960000" cy="72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b="0" sz="1000"/>
            </a:pPr>
            <a:r>
              <a:t>Zur Kenntnis genommen.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346000" y="251999"/>
            <a:ext cx="0" cy="7308001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80000" y="251999"/>
            <a:ext cx="10332000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/>
            </a:pPr>
            <a:r>
              <a:t>Seite 12/21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6000" y="0"/>
            <a:ext cx="36000" cy="3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{"image_name": "./output/Poststelle2@lpbk-mv.de/attachments/img/T\u00f6B-7803_2024-01-18_08_50_00.pdf_1.png", "hashed_sender_name": "default", "sender_name": "Poststelle2@lpbk-mv.de"}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0"/>
            </a:pPr>
            <a:r>
              <a:t>Abwägungsvorschlag Träger öffentlicher Belange, B-Plan XX “XXXX“</a:t>
            </a:r>
          </a:p>
        </p:txBody>
      </p:sp>
      <p:pic>
        <p:nvPicPr>
          <p:cNvPr id="5" name="Picture 4" descr="TöB-7803_2024-01-18_08_50_00.pdf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"/>
            <a:ext cx="5040000" cy="58596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00" y="7200000"/>
            <a:ext cx="48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/>
            </a:pPr>
            <a:r>
              <a:t>Quelle: Poststelle2@lpbk-mv.de - TöB-7803_2024-01-18_08_50_00.pdf_1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000" y="360000"/>
            <a:ext cx="3960000" cy="72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b="0" sz="1000"/>
            </a:pPr>
            <a:r>
              <a:t>Zur Kenntnis genommen.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346000" y="251999"/>
            <a:ext cx="0" cy="7308001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80000" y="251999"/>
            <a:ext cx="10332000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/>
            </a:pPr>
            <a:r>
              <a:t>Seite 13/21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6000" y="0"/>
            <a:ext cx="36000" cy="3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{"image_name": "./output/Dmitry A. Kazakov/attachments/img/XT\u00f6B-7803.pdf_0.png", "hashed_sender_name": "default", "sender_name": "Dmitry A. Kazakov"}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0"/>
            </a:pPr>
            <a:r>
              <a:t>Abwägungsvorschlag Träger öffentlicher Belange, B-Plan XX “XXXX“</a:t>
            </a:r>
          </a:p>
        </p:txBody>
      </p:sp>
      <p:pic>
        <p:nvPicPr>
          <p:cNvPr id="5" name="Picture 4" descr="TöB-7803_2024-01-18_08_50_00.pdf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"/>
            <a:ext cx="4950540" cy="64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00" y="7200000"/>
            <a:ext cx="48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/>
            </a:pPr>
            <a:r>
              <a:t>Quelle: Dmitry A. Kazakov - XTöB-7803.pdf_0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000" y="360000"/>
            <a:ext cx="3960000" cy="72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b="0" sz="1000"/>
            </a:pPr>
            <a:r>
              <a:t>Zur Kenntnis genommen.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346000" y="251999"/>
            <a:ext cx="0" cy="7308001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80000" y="251999"/>
            <a:ext cx="10332000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/>
            </a:pPr>
            <a:r>
              <a:t>Seite 14/21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6000" y="0"/>
            <a:ext cx="36000" cy="3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{"image_name": "./output/Dmitry A. Kazakov/attachments/img/XT\u00f6B-7803.pdf_1.png", "hashed_sender_name": "default", "sender_name": "Dmitry A. Kazakov"}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0"/>
            </a:pPr>
            <a:r>
              <a:t>Abwägungsvorschlag Träger öffentlicher Belange, B-Plan XX “XXXX“</a:t>
            </a:r>
          </a:p>
        </p:txBody>
      </p:sp>
      <p:pic>
        <p:nvPicPr>
          <p:cNvPr id="5" name="Picture 4" descr="TöB-7803_2024-01-18_08_50_00.pdf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"/>
            <a:ext cx="5040000" cy="58596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00" y="7200000"/>
            <a:ext cx="48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/>
            </a:pPr>
            <a:r>
              <a:t>Quelle: Dmitry A. Kazakov - XTöB-7803.pdf_1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000" y="360000"/>
            <a:ext cx="3960000" cy="72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b="0" sz="1000"/>
            </a:pPr>
            <a:r>
              <a:t>Zur Kenntnis genommen.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346000" y="251999"/>
            <a:ext cx="0" cy="7308001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80000" y="251999"/>
            <a:ext cx="10332000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/>
            </a:pPr>
            <a:r>
              <a:t>Seite 15/21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6000" y="0"/>
            <a:ext cx="36000" cy="3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{"image_name": "./output/Frank.Tonagel@LAiV-MV.de/text/img/WG_ LAiV M-V, Stellungnahme - _Tonagel, Frank_ _Frank.Tonagel@LAiV-MV.de_ - 2023-12-07 1718 copy.eml.pdf_0.png", "hashed_sender_name": "default", "sender_name": "Frank.Tonagel@LAiV-MV.de"}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0"/>
            </a:pPr>
            <a:r>
              <a:t>Abwägungsvorschlag Träger öffentlicher Belange, B-Plan XX “XXXX“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"/>
            <a:ext cx="5040000" cy="106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00" y="7200000"/>
            <a:ext cx="48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/>
            </a:pPr>
            <a:r>
              <a:t>Quelle: Frank.Tonagel@LAiV-MV.de - WG_ LAiV M-V, Stellungnahme - _Tonagel, Frank_ _Frank.Tonagel@LAiV-MV.de_ -</a:t>
            </a:r>
          </a:p>
          <a:p>
            <a:pPr>
              <a:defRPr sz="600"/>
            </a:pPr>
            <a:r>
              <a:t>2023-12-07 1718 copy.eml.pdf_0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000" y="360000"/>
            <a:ext cx="3960000" cy="72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b="0" sz="1000"/>
            </a:pPr>
            <a:r>
              <a:t>Zur Kenntnis genommen.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346000" y="251999"/>
            <a:ext cx="0" cy="7308001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80000" y="251999"/>
            <a:ext cx="10332000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/>
            </a:pPr>
            <a:r>
              <a:t>Seite 16/21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6000" y="0"/>
            <a:ext cx="36000" cy="3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{"image_name": "./output/Frank.Tonagel@LAiV-MV.de/text/img/WG_ LAiV M-V, Stellungnahme - _Tonagel, Frank_ _Frank.Tonagel@LAiV-MV.de_ - 2023-12-07 1718 copy 2.eml.pdf_0.png", "hashed_sender_name": "default", "sender_name": "Frank.Tonagel@LAiV-MV.de"}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0"/>
            </a:pPr>
            <a:r>
              <a:t>Abwägungsvorschlag Träger öffentlicher Belange, B-Plan XX “XXXX“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"/>
            <a:ext cx="5040000" cy="106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00" y="7200000"/>
            <a:ext cx="48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/>
            </a:pPr>
            <a:r>
              <a:t>Quelle: Frank.Tonagel@LAiV-MV.de - WG_ LAiV M-V, Stellungnahme - _Tonagel, Frank_ _Frank.Tonagel@LAiV-MV.de_ -</a:t>
            </a:r>
          </a:p>
          <a:p>
            <a:pPr>
              <a:defRPr sz="600"/>
            </a:pPr>
            <a:r>
              <a:t>2023-12-07 1718 copy 2.eml.pdf_0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000" y="360000"/>
            <a:ext cx="3960000" cy="72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b="0" sz="1000"/>
            </a:pPr>
            <a:r>
              <a:t>Zur Kenntnis genommen.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346000" y="251999"/>
            <a:ext cx="0" cy="7308001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80000" y="251999"/>
            <a:ext cx="10332000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/>
            </a:pPr>
            <a:r>
              <a:t>Seite 17/21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6000" y="0"/>
            <a:ext cx="36000" cy="3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{"image_name": "./output/Frank.Tonagel@LAiV-MV.de/text/img/WG_ LAiV M-V, Stellungnahme - _Tonagel, Frank_ _Frank.Tonagel@LAiV-MV.de_ - 2023-12-07 1718 copy 3.eml.pdf_0.png", "hashed_sender_name": "default", "sender_name": "Frank.Tonagel@LAiV-MV.de"}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0"/>
            </a:pPr>
            <a:r>
              <a:t>Abwägungsvorschlag Träger öffentlicher Belange, B-Plan XX “XXXX“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"/>
            <a:ext cx="5040000" cy="106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00" y="7200000"/>
            <a:ext cx="48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/>
            </a:pPr>
            <a:r>
              <a:t>Quelle: Frank.Tonagel@LAiV-MV.de - WG_ LAiV M-V, Stellungnahme - _Tonagel, Frank_ _Frank.Tonagel@LAiV-MV.de_ -</a:t>
            </a:r>
          </a:p>
          <a:p>
            <a:pPr>
              <a:defRPr sz="600"/>
            </a:pPr>
            <a:r>
              <a:t>2023-12-07 1718 copy 3.eml.pdf_0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000" y="360000"/>
            <a:ext cx="3960000" cy="72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b="0" sz="1000"/>
            </a:pPr>
            <a:r>
              <a:t>Zur Kenntnis genommen.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346000" y="251999"/>
            <a:ext cx="0" cy="7308001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80000" y="251999"/>
            <a:ext cx="10332000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/>
            </a:pPr>
            <a:r>
              <a:t>Seite 18/21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6000" y="0"/>
            <a:ext cx="36000" cy="3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{"image_name": "./output/Frank.Tonagel@LAiV-MV.de/text/img/WG_ LAiV M-V, Stellungnahme - _Tonagel, Frank_ _Frank.Tonagel@LAiV-MV.de_ - 2023-12-07 1718 copy 4.eml.pdf_0.png", "hashed_sender_name": "default", "sender_name": "Frank.Tonagel@LAiV-MV.de"}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0"/>
            </a:pPr>
            <a:r>
              <a:t>Abwägungsvorschlag Träger öffentlicher Belange, B-Plan XX “XXXX“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"/>
            <a:ext cx="5040000" cy="106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00" y="7200000"/>
            <a:ext cx="48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/>
            </a:pPr>
            <a:r>
              <a:t>Quelle: Frank.Tonagel@LAiV-MV.de - WG_ LAiV M-V, Stellungnahme - _Tonagel, Frank_ _Frank.Tonagel@LAiV-MV.de_ -</a:t>
            </a:r>
          </a:p>
          <a:p>
            <a:pPr>
              <a:defRPr sz="600"/>
            </a:pPr>
            <a:r>
              <a:t>2023-12-07 1718 copy 4.eml.pdf_0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000" y="360000"/>
            <a:ext cx="3960000" cy="72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b="0" sz="1000"/>
            </a:pPr>
            <a:r>
              <a:t>Zur Kenntnis genommen.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346000" y="251999"/>
            <a:ext cx="0" cy="7308001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80000" y="251999"/>
            <a:ext cx="10332000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/>
            </a:pPr>
            <a:r>
              <a:t>Seite 19/21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6000" y="0"/>
            <a:ext cx="36000" cy="3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{"image_name": "./output/baensch@wbv-mv.de/text/img/Re_ Aufstellung vorhabenbezogener Bebauungsplan \u201ePhotovoltaikan...Gemeinde Vorbeck - _baensch@wbv-mv.de_ - 2023-12-11 0958.eml.pdf_1.png", "hashed_sender_name": "default", "sender_name": "baensch@wbv-mv.de"}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0"/>
            </a:pPr>
            <a:r>
              <a:t>Abwägungsvorschlag Träger öffentlicher Belange, B-Plan XX “XXXX“</a:t>
            </a:r>
          </a:p>
        </p:txBody>
      </p:sp>
      <p:pic>
        <p:nvPicPr>
          <p:cNvPr id="5" name="Picture 4" descr="Re_ Aufstellung vorhabenbezogener Bebauungsplan „Photovoltaikan...Gemeinde Vorbeck - _baensch@wbv-mv.de_ - 2023-12-11 0958.eml.pdf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"/>
            <a:ext cx="5040000" cy="28816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00" y="7200000"/>
            <a:ext cx="48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/>
            </a:pPr>
            <a:r>
              <a:t>Quelle: baensch@wbv-mv.de - Re_ Aufstellung vorhabenbezogener Bebauungsplan „Photovoltaikan...Gemeinde Vorbeck -</a:t>
            </a:r>
          </a:p>
          <a:p>
            <a:pPr>
              <a:defRPr sz="600"/>
            </a:pPr>
            <a:r>
              <a:t>_baensch@wbv-mv.de_ - 2023-12-11 0958.eml.pdf_1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000" y="360000"/>
            <a:ext cx="3960000" cy="72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b="0" sz="1000"/>
            </a:pPr>
            <a:r>
              <a:t>Zur Kenntnis genommen.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346000" y="251999"/>
            <a:ext cx="0" cy="7308001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80000" y="251999"/>
            <a:ext cx="10332000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/>
            </a:pPr>
            <a:r>
              <a:t>Seite 2/21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6000" y="0"/>
            <a:ext cx="36000" cy="3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{"image_name": "./output/Frank.Tonagel@LAiV-MV.de/text/img/WG_ LAiV M-V, Stellungnahme - _Tonagel, Frank_ _Frank.Tonagel@LAiV-MV.de_ - 2023-12-07 1718 copy 5.eml.pdf_0.png", "hashed_sender_name": "default", "sender_name": "Frank.Tonagel@LAiV-MV.de"}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0"/>
            </a:pPr>
            <a:r>
              <a:t>Abwägungsvorschlag Träger öffentlicher Belange, B-Plan XX “XXXX“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"/>
            <a:ext cx="5040000" cy="106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00" y="7200000"/>
            <a:ext cx="48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/>
            </a:pPr>
            <a:r>
              <a:t>Quelle: Frank.Tonagel@LAiV-MV.de - WG_ LAiV M-V, Stellungnahme - _Tonagel, Frank_ _Frank.Tonagel@LAiV-MV.de_ -</a:t>
            </a:r>
          </a:p>
          <a:p>
            <a:pPr>
              <a:defRPr sz="600"/>
            </a:pPr>
            <a:r>
              <a:t>2023-12-07 1718 copy 5.eml.pdf_0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000" y="360000"/>
            <a:ext cx="3960000" cy="72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b="0" sz="1000"/>
            </a:pPr>
            <a:r>
              <a:t>Zur Kenntnis genommen.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346000" y="251999"/>
            <a:ext cx="0" cy="7308001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80000" y="251999"/>
            <a:ext cx="10332000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/>
            </a:pPr>
            <a:r>
              <a:t>Seite 20/21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6000" y="0"/>
            <a:ext cx="36000" cy="3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{"image_name": "./output/Frank.Tonagel@LAiV-MV.de/text/img/WG_ LAiV M-V, Stellungnahme - _Tonagel, Frank_ _Frank.Tonagel@LAiV-MV.de_ - 2023-12-07 1718 copy 6.eml.pdf_0.png", "hashed_sender_name": "default", "sender_name": "Frank.Tonagel@LAiV-MV.de"}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0"/>
            </a:pPr>
            <a:r>
              <a:t>Abwägungsvorschlag Träger öffentlicher Belange, B-Plan XX “XXXX“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"/>
            <a:ext cx="5040000" cy="106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00" y="7200000"/>
            <a:ext cx="48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/>
            </a:pPr>
            <a:r>
              <a:t>Quelle: Frank.Tonagel@LAiV-MV.de - WG_ LAiV M-V, Stellungnahme - _Tonagel, Frank_ _Frank.Tonagel@LAiV-MV.de_ -</a:t>
            </a:r>
          </a:p>
          <a:p>
            <a:pPr>
              <a:defRPr sz="600"/>
            </a:pPr>
            <a:r>
              <a:t>2023-12-07 1718 copy 6.eml.pdf_0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000" y="360000"/>
            <a:ext cx="3960000" cy="72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b="0" sz="1000"/>
            </a:pPr>
            <a:r>
              <a:t>Zur Kenntnis genommen.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346000" y="251999"/>
            <a:ext cx="0" cy="7308001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80000" y="251999"/>
            <a:ext cx="10332000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/>
            </a:pPr>
            <a:r>
              <a:t>Seite 21/21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6000" y="0"/>
            <a:ext cx="36000" cy="3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{"image_name": "./output/Frank.Tonagel@LAiV-MV.de/text/img/WG_ LAiV M-V, Stellungnahme - _Tonagel, Frank_ _Frank.Tonagel@LAiV-MV.de_ - 2023-12-07 1718.eml.pdf_0.png", "hashed_sender_name": "default", "sender_name": "Frank.Tonagel@LAiV-MV.de"}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0"/>
            </a:pPr>
            <a:r>
              <a:t>Abwägungsvorschlag Träger öffentlicher Belange, B-Plan XX “XXXX“</a:t>
            </a:r>
          </a:p>
        </p:txBody>
      </p:sp>
      <p:pic>
        <p:nvPicPr>
          <p:cNvPr id="5" name="Picture 4" descr="WG_ LAiV M-V, Stellungnahme - _Tonagel, Frank_ _Frank.Tonagel@LAiV-MV.de_ - 2023-12-07 1718.eml.pdf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"/>
            <a:ext cx="5040000" cy="106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00" y="7200000"/>
            <a:ext cx="48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/>
            </a:pPr>
            <a:r>
              <a:t>Quelle: Frank.Tonagel@LAiV-MV.de - WG_ LAiV M-V, Stellungnahme - _Tonagel, Frank_ _Frank.Tonagel@LAiV-MV.de_ -</a:t>
            </a:r>
          </a:p>
          <a:p>
            <a:pPr>
              <a:defRPr sz="600"/>
            </a:pPr>
            <a:r>
              <a:t>2023-12-07 1718.eml.pdf_0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000" y="360000"/>
            <a:ext cx="3960000" cy="72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b="0" sz="1000"/>
            </a:pPr>
            <a:r>
              <a:t>Zur Kenntnis genommen.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346000" y="251999"/>
            <a:ext cx="0" cy="7308001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80000" y="251999"/>
            <a:ext cx="10332000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/>
            </a:pPr>
            <a:r>
              <a:t>Seite 3/21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6000" y="0"/>
            <a:ext cx="36000" cy="3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{"image_name": "./output/Frank.Tonagel@LAiV-MV.de/attachments/img/anschreibenxxxxx_2023-12-07_14_18_31.pdf_0.png", "hashed_sender_name": "default", "sender_name": "Frank.Tonagel@LAiV-MV.de"}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0"/>
            </a:pPr>
            <a:r>
              <a:t>Abwägungsvorschlag Träger öffentlicher Belange, B-Plan XX “XXXX“</a:t>
            </a:r>
          </a:p>
        </p:txBody>
      </p:sp>
      <p:pic>
        <p:nvPicPr>
          <p:cNvPr id="5" name="Picture 4" descr="anschreibenxxxxx_2023-12-07_14_18_31.pdf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"/>
            <a:ext cx="4932314" cy="64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00" y="7200000"/>
            <a:ext cx="48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/>
            </a:pPr>
            <a:r>
              <a:t>Quelle: Frank.Tonagel@LAiV-MV.de - anschreibenxxxxx_2023-12-07_14_18_31.pdf_0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000" y="360000"/>
            <a:ext cx="3960000" cy="72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b="0" sz="1000"/>
            </a:pPr>
            <a:r>
              <a:t>Zur Kenntnis genommen.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346000" y="251999"/>
            <a:ext cx="0" cy="7308001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80000" y="251999"/>
            <a:ext cx="10332000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/>
            </a:pPr>
            <a:r>
              <a:t>Seite 4/21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6000" y="0"/>
            <a:ext cx="36000" cy="3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{"image_name": "./output/Frank.Tonagel@LAiV-MV.de/attachments/img/anschreibenxxxxx_2023-12-07_14_18_31.pdf_1.png", "hashed_sender_name": "default", "sender_name": "Frank.Tonagel@LAiV-MV.de"}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0"/>
            </a:pPr>
            <a:r>
              <a:t>Abwägungsvorschlag Träger öffentlicher Belange, B-Plan XX “XXXX“</a:t>
            </a:r>
          </a:p>
        </p:txBody>
      </p:sp>
      <p:pic>
        <p:nvPicPr>
          <p:cNvPr id="5" name="Picture 4" descr="anschreibenxxxxx_2023-12-07_14_18_31.pdf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"/>
            <a:ext cx="5040000" cy="6389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00" y="7200000"/>
            <a:ext cx="48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/>
            </a:pPr>
            <a:r>
              <a:t>Quelle: Frank.Tonagel@LAiV-MV.de - anschreibenxxxxx_2023-12-07_14_18_31.pdf_1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000" y="360000"/>
            <a:ext cx="3960000" cy="72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b="0" sz="1000"/>
            </a:pPr>
            <a:r>
              <a:t>Zur Kenntnis genommen.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346000" y="251999"/>
            <a:ext cx="0" cy="7308001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80000" y="251999"/>
            <a:ext cx="10332000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/>
            </a:pPr>
            <a:r>
              <a:t>Seite 5/21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6000" y="0"/>
            <a:ext cx="36000" cy="3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{"image_name": "./output/Frank.Tonagel@LAiV-MV.de/attachments/img/map_VorbeckFP_2023-12-07_14_18_31.pdf_0.png", "hashed_sender_name": "default", "sender_name": "Frank.Tonagel@LAiV-MV.de"}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0"/>
            </a:pPr>
            <a:r>
              <a:t>Abwägungsvorschlag Träger öffentlicher Belange, B-Plan XX “XXXX“</a:t>
            </a:r>
          </a:p>
        </p:txBody>
      </p:sp>
      <p:pic>
        <p:nvPicPr>
          <p:cNvPr id="5" name="Picture 4" descr="map_VorbeckFP_2023-12-07_14_18_31.pdf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"/>
            <a:ext cx="5040000" cy="2921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00" y="7200000"/>
            <a:ext cx="48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/>
            </a:pPr>
            <a:r>
              <a:t>Quelle: Frank.Tonagel@LAiV-MV.de - map_VorbeckFP_2023-12-07_14_18_31.pdf_0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000" y="360000"/>
            <a:ext cx="3960000" cy="72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b="0" sz="1000"/>
            </a:pPr>
            <a:r>
              <a:t>Zur Kenntnis genommen.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346000" y="251999"/>
            <a:ext cx="0" cy="7308001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80000" y="251999"/>
            <a:ext cx="10332000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/>
            </a:pPr>
            <a:r>
              <a:t>Seite 6/21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6000" y="0"/>
            <a:ext cx="36000" cy="3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{"image_name": "./output/Frank.Tonagel@LAiV-MV.de/attachments/img/fp_73113200_2023-12-07_14_18_31.pdf_0.png", "hashed_sender_name": "default", "sender_name": "Frank.Tonagel@LAiV-MV.de"}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0"/>
            </a:pPr>
            <a:r>
              <a:t>Abwägungsvorschlag Träger öffentlicher Belange, B-Plan XX “XXXX“</a:t>
            </a:r>
          </a:p>
        </p:txBody>
      </p:sp>
      <p:pic>
        <p:nvPicPr>
          <p:cNvPr id="5" name="Picture 4" descr="fp_73113200_2023-12-07_14_18_31.pdf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"/>
            <a:ext cx="4840234" cy="64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00" y="7200000"/>
            <a:ext cx="48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/>
            </a:pPr>
            <a:r>
              <a:t>Quelle: Frank.Tonagel@LAiV-MV.de - fp_73113200_2023-12-07_14_18_31.pdf_0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000" y="360000"/>
            <a:ext cx="3960000" cy="72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b="0" sz="1000"/>
            </a:pPr>
            <a:r>
              <a:t>Zur Kenntnis genommen.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346000" y="251999"/>
            <a:ext cx="0" cy="7308001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80000" y="251999"/>
            <a:ext cx="10332000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/>
            </a:pPr>
            <a:r>
              <a:t>Seite 7/21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6000" y="0"/>
            <a:ext cx="36000" cy="3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{"image_name": "./output/Frank.Tonagel@LAiV-MV.de/attachments/img/merkblatt_2023-12-07_14_18_31.pdf_0.png", "hashed_sender_name": "default", "sender_name": "Frank.Tonagel@LAiV-MV.de"}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0"/>
            </a:pPr>
            <a:r>
              <a:t>Abwägungsvorschlag Träger öffentlicher Belange, B-Plan XX “XXXX“</a:t>
            </a:r>
          </a:p>
        </p:txBody>
      </p:sp>
      <p:pic>
        <p:nvPicPr>
          <p:cNvPr id="5" name="Picture 4" descr="merkblatt_2023-12-07_14_18_31.pdf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"/>
            <a:ext cx="4982761" cy="64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00" y="7200000"/>
            <a:ext cx="48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/>
            </a:pPr>
            <a:r>
              <a:t>Quelle: Frank.Tonagel@LAiV-MV.de - merkblatt_2023-12-07_14_18_31.pdf_0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000" y="360000"/>
            <a:ext cx="3960000" cy="72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b="0" sz="1000"/>
            </a:pPr>
            <a:r>
              <a:t>Zur Kenntnis genommen.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346000" y="251999"/>
            <a:ext cx="0" cy="7308001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80000" y="251999"/>
            <a:ext cx="10332000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/>
            </a:pPr>
            <a:r>
              <a:t>Seite 8/21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36000" y="0"/>
            <a:ext cx="36000" cy="3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">
                <a:solidFill>
                  <a:srgbClr val="FFFFFF"/>
                </a:solidFill>
              </a:defRPr>
            </a:pPr>
            <a:r>
              <a:t>{"image_name": "./output/Frank.Tonagel@LAiV-MV.de/attachments/img/merkblatt_2023-12-07_14_18_31.pdf_1.png", "hashed_sender_name": "default", "sender_name": "Frank.Tonagel@LAiV-MV.de"}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0"/>
            </a:pPr>
            <a:r>
              <a:t>Abwägungsvorschlag Träger öffentlicher Belange, B-Plan XX “XXXX“</a:t>
            </a:r>
          </a:p>
        </p:txBody>
      </p:sp>
      <p:pic>
        <p:nvPicPr>
          <p:cNvPr id="5" name="Picture 4" descr="merkblatt_2023-12-07_14_18_31.pdf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576000"/>
            <a:ext cx="4791202" cy="64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00" y="7200000"/>
            <a:ext cx="48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600"/>
            </a:pPr>
            <a:r>
              <a:t>Quelle: Frank.Tonagel@LAiV-MV.de - merkblatt_2023-12-07_14_18_31.pdf_1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0000" y="360000"/>
            <a:ext cx="3960000" cy="72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b="0" sz="1000"/>
            </a:pPr>
            <a:r>
              <a:t>Zur Kenntnis genommen.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5346000" y="251999"/>
            <a:ext cx="0" cy="7308001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180000" y="251999"/>
            <a:ext cx="10332000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0000" y="0"/>
            <a:ext cx="9972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 b="0"/>
            </a:pPr>
            <a:r>
              <a:t>Seite 9/21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